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5"/>
  </p:notesMasterIdLst>
  <p:handoutMasterIdLst>
    <p:handoutMasterId r:id="rId36"/>
  </p:handoutMasterIdLst>
  <p:sldIdLst>
    <p:sldId id="394" r:id="rId5"/>
    <p:sldId id="383" r:id="rId6"/>
    <p:sldId id="384" r:id="rId7"/>
    <p:sldId id="398" r:id="rId8"/>
    <p:sldId id="386" r:id="rId9"/>
    <p:sldId id="388" r:id="rId10"/>
    <p:sldId id="392" r:id="rId11"/>
    <p:sldId id="393" r:id="rId12"/>
    <p:sldId id="403" r:id="rId13"/>
    <p:sldId id="404" r:id="rId14"/>
    <p:sldId id="407" r:id="rId15"/>
    <p:sldId id="405" r:id="rId16"/>
    <p:sldId id="406" r:id="rId17"/>
    <p:sldId id="408" r:id="rId18"/>
    <p:sldId id="385" r:id="rId19"/>
    <p:sldId id="389" r:id="rId20"/>
    <p:sldId id="390" r:id="rId21"/>
    <p:sldId id="391" r:id="rId22"/>
    <p:sldId id="395" r:id="rId23"/>
    <p:sldId id="397" r:id="rId24"/>
    <p:sldId id="399" r:id="rId25"/>
    <p:sldId id="400" r:id="rId26"/>
    <p:sldId id="401" r:id="rId27"/>
    <p:sldId id="402" r:id="rId28"/>
    <p:sldId id="409" r:id="rId29"/>
    <p:sldId id="410" r:id="rId30"/>
    <p:sldId id="411" r:id="rId31"/>
    <p:sldId id="412" r:id="rId32"/>
    <p:sldId id="413" r:id="rId33"/>
    <p:sldId id="414" r:id="rId34"/>
  </p:sldIdLst>
  <p:sldSz cx="12192000" cy="6858000"/>
  <p:notesSz cx="9388475" cy="7102475"/>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0D75F-644F-46ED-9F9E-D2643DC465C0}">
          <p14:sldIdLst>
            <p14:sldId id="394"/>
          </p14:sldIdLst>
        </p14:section>
        <p14:section name="Microsoft PowerBI" id="{13061375-0511-4B89-87E4-96CC648F47E9}">
          <p14:sldIdLst>
            <p14:sldId id="383"/>
            <p14:sldId id="384"/>
            <p14:sldId id="398"/>
          </p14:sldIdLst>
        </p14:section>
        <p14:section name="Microsoft Excel" id="{F63CD316-221D-43BA-A2B1-8007BD82439D}">
          <p14:sldIdLst>
            <p14:sldId id="386"/>
            <p14:sldId id="388"/>
            <p14:sldId id="392"/>
            <p14:sldId id="393"/>
            <p14:sldId id="403"/>
            <p14:sldId id="404"/>
            <p14:sldId id="407"/>
            <p14:sldId id="405"/>
            <p14:sldId id="406"/>
            <p14:sldId id="408"/>
          </p14:sldIdLst>
        </p14:section>
        <p14:section name="Protege" id="{8A3142D0-A0C3-4494-B6D0-CFCEBCF63796}">
          <p14:sldIdLst>
            <p14:sldId id="385"/>
            <p14:sldId id="389"/>
            <p14:sldId id="390"/>
            <p14:sldId id="391"/>
            <p14:sldId id="395"/>
            <p14:sldId id="397"/>
            <p14:sldId id="399"/>
            <p14:sldId id="400"/>
          </p14:sldIdLst>
        </p14:section>
        <p14:section name="Program Development" id="{AFD7A143-D67D-4ECB-A98B-0FF1649ED9AB}">
          <p14:sldIdLst>
            <p14:sldId id="401"/>
            <p14:sldId id="402"/>
          </p14:sldIdLst>
        </p14:section>
        <p14:section name="Shortcut" id="{1BA98A15-6AEB-482A-A1A5-DE77A9209B39}">
          <p14:sldIdLst>
            <p14:sldId id="409"/>
            <p14:sldId id="410"/>
            <p14:sldId id="411"/>
            <p14:sldId id="412"/>
          </p14:sldIdLst>
        </p14:section>
        <p14:section name="new info" id="{1D949444-DA0C-4BE6-BCDE-C74C99A0E812}">
          <p14:sldIdLst>
            <p14:sldId id="413"/>
            <p14:sldId id="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72" autoAdjust="0"/>
  </p:normalViewPr>
  <p:slideViewPr>
    <p:cSldViewPr snapToGrid="0">
      <p:cViewPr varScale="1">
        <p:scale>
          <a:sx n="99" d="100"/>
          <a:sy n="99" d="100"/>
        </p:scale>
        <p:origin x="948" y="264"/>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0" d="100"/>
        <a:sy n="100" d="100"/>
      </p:scale>
      <p:origin x="0" y="-7398"/>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11/10/2025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11/10/2025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5793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6640-BE44-4F01-8925-2A0B619BB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1245C-9C4E-4CBD-7AB6-C0A4CFD91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EB0DA-0210-7176-B694-EE2FBD828A8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4ECD928D-920A-2EB3-02A3-AB701A808974}"/>
              </a:ext>
            </a:extLst>
          </p:cNvPr>
          <p:cNvSpPr>
            <a:spLocks noGrp="1"/>
          </p:cNvSpPr>
          <p:nvPr>
            <p:ph type="sldNum" sz="quarter" idx="10"/>
          </p:nvPr>
        </p:nvSpPr>
        <p:spPr/>
        <p:txBody>
          <a:bodyPr/>
          <a:lstStyle/>
          <a:p>
            <a:fld id="{4CBCEA92-F142-4D57-B507-37BDAF44710C}" type="slidenum">
              <a:rPr lang="en-US" smtClean="0"/>
              <a:t>25</a:t>
            </a:fld>
            <a:endParaRPr lang="en-US" dirty="0"/>
          </a:p>
        </p:txBody>
      </p:sp>
    </p:spTree>
    <p:extLst>
      <p:ext uri="{BB962C8B-B14F-4D97-AF65-F5344CB8AC3E}">
        <p14:creationId xmlns:p14="http://schemas.microsoft.com/office/powerpoint/2010/main" val="130837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8095E-1FBF-49F5-08A7-85BB0BBA4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DCEFA-AD97-35BE-6655-1A8438A59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979E3-1CBD-CCC1-D9B8-6329FC0FF385}"/>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9D1A4A4-8831-AE53-9B66-ACD9587F1020}"/>
              </a:ext>
            </a:extLst>
          </p:cNvPr>
          <p:cNvSpPr>
            <a:spLocks noGrp="1"/>
          </p:cNvSpPr>
          <p:nvPr>
            <p:ph type="sldNum" sz="quarter" idx="10"/>
          </p:nvPr>
        </p:nvSpPr>
        <p:spPr/>
        <p:txBody>
          <a:bodyPr/>
          <a:lstStyle/>
          <a:p>
            <a:fld id="{4CBCEA92-F142-4D57-B507-37BDAF44710C}" type="slidenum">
              <a:rPr lang="en-US" smtClean="0"/>
              <a:t>26</a:t>
            </a:fld>
            <a:endParaRPr lang="en-US" dirty="0"/>
          </a:p>
        </p:txBody>
      </p:sp>
    </p:spTree>
    <p:extLst>
      <p:ext uri="{BB962C8B-B14F-4D97-AF65-F5344CB8AC3E}">
        <p14:creationId xmlns:p14="http://schemas.microsoft.com/office/powerpoint/2010/main" val="425637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7E43-8846-CFA5-1942-349F0E539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5891A-E1A7-F43D-6CB8-D8839DE62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D957-62AB-DFE9-4B85-A23C8BBCDDD7}"/>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CC6CB1B-DDA0-9FA7-DEDC-4354AC3C1546}"/>
              </a:ext>
            </a:extLst>
          </p:cNvPr>
          <p:cNvSpPr>
            <a:spLocks noGrp="1"/>
          </p:cNvSpPr>
          <p:nvPr>
            <p:ph type="sldNum" sz="quarter" idx="10"/>
          </p:nvPr>
        </p:nvSpPr>
        <p:spPr/>
        <p:txBody>
          <a:bodyPr/>
          <a:lstStyle/>
          <a:p>
            <a:fld id="{4CBCEA92-F142-4D57-B507-37BDAF44710C}" type="slidenum">
              <a:rPr lang="en-US" smtClean="0"/>
              <a:t>27</a:t>
            </a:fld>
            <a:endParaRPr lang="en-US" dirty="0"/>
          </a:p>
        </p:txBody>
      </p:sp>
    </p:spTree>
    <p:extLst>
      <p:ext uri="{BB962C8B-B14F-4D97-AF65-F5344CB8AC3E}">
        <p14:creationId xmlns:p14="http://schemas.microsoft.com/office/powerpoint/2010/main" val="192369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97F4-7299-6F24-E7B9-B97F89535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56EC7-0EBD-232F-30B4-C75FBAFCA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8C44F-6182-9364-38B5-827C8C8A1AE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77583A9-0131-9FEE-3C93-9358E81EC315}"/>
              </a:ext>
            </a:extLst>
          </p:cNvPr>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12735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FA42B-C79C-0CCF-16F2-FD2BCCBF6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DC2DF-1973-D7AD-2DF0-46AA80019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B7169-8B58-C19A-F2CC-6C28A1E3DA16}"/>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F61B19F1-2D55-4B62-6634-9926AB17DD24}"/>
              </a:ext>
            </a:extLst>
          </p:cNvPr>
          <p:cNvSpPr>
            <a:spLocks noGrp="1"/>
          </p:cNvSpPr>
          <p:nvPr>
            <p:ph type="sldNum" sz="quarter" idx="10"/>
          </p:nvPr>
        </p:nvSpPr>
        <p:spPr/>
        <p:txBody>
          <a:bodyPr/>
          <a:lstStyle/>
          <a:p>
            <a:fld id="{4CBCEA92-F142-4D57-B507-37BDAF44710C}" type="slidenum">
              <a:rPr lang="en-US" smtClean="0"/>
              <a:t>29</a:t>
            </a:fld>
            <a:endParaRPr lang="en-US" dirty="0"/>
          </a:p>
        </p:txBody>
      </p:sp>
    </p:spTree>
    <p:extLst>
      <p:ext uri="{BB962C8B-B14F-4D97-AF65-F5344CB8AC3E}">
        <p14:creationId xmlns:p14="http://schemas.microsoft.com/office/powerpoint/2010/main" val="228253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ACA5C-B6BE-CB22-64F0-C254E4180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884B0-88A8-72F4-D622-426EEF752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4676-4549-37F6-9358-F066E22090A3}"/>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2C4ABCD-FA8C-5DC8-9FC2-F5E47C567742}"/>
              </a:ext>
            </a:extLst>
          </p:cNvPr>
          <p:cNvSpPr>
            <a:spLocks noGrp="1"/>
          </p:cNvSpPr>
          <p:nvPr>
            <p:ph type="sldNum" sz="quarter" idx="10"/>
          </p:nvPr>
        </p:nvSpPr>
        <p:spPr/>
        <p:txBody>
          <a:bodyPr/>
          <a:lstStyle/>
          <a:p>
            <a:fld id="{4CBCEA92-F142-4D57-B507-37BDAF44710C}" type="slidenum">
              <a:rPr lang="en-US" smtClean="0"/>
              <a:t>30</a:t>
            </a:fld>
            <a:endParaRPr lang="en-US" dirty="0"/>
          </a:p>
        </p:txBody>
      </p:sp>
    </p:spTree>
    <p:extLst>
      <p:ext uri="{BB962C8B-B14F-4D97-AF65-F5344CB8AC3E}">
        <p14:creationId xmlns:p14="http://schemas.microsoft.com/office/powerpoint/2010/main" val="27890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38991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hyperlink" Target="https://github.com/yasenstar/PlantUML_in_Action"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B31B4A-E701-D835-969C-3B71450F76E1}"/>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2F550F03-FE06-46BF-1DB7-2B051369868B}"/>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en-US" sz="2400" dirty="0"/>
              <a:t>Select data range</a:t>
            </a:r>
          </a:p>
          <a:p>
            <a:pPr marL="514350" indent="-514350" algn="l">
              <a:lnSpc>
                <a:spcPct val="100000"/>
              </a:lnSpc>
              <a:spcAft>
                <a:spcPts val="2400"/>
              </a:spcAft>
              <a:buFont typeface="+mj-lt"/>
              <a:buAutoNum type="arabicPeriod"/>
            </a:pPr>
            <a:r>
              <a:rPr lang="en-US" sz="2400" dirty="0"/>
              <a:t>Choose “Go To Special” in Find &amp; Select, click “Blanks”</a:t>
            </a:r>
          </a:p>
          <a:p>
            <a:pPr marL="514350" indent="-514350" algn="l">
              <a:lnSpc>
                <a:spcPct val="100000"/>
              </a:lnSpc>
              <a:spcAft>
                <a:spcPts val="2400"/>
              </a:spcAft>
              <a:buFont typeface="+mj-lt"/>
              <a:buAutoNum type="arabicPeriod"/>
            </a:pPr>
            <a:r>
              <a:rPr lang="en-US" sz="2400" dirty="0"/>
              <a:t>Put one sample cell with = formula</a:t>
            </a:r>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en-US" sz="2400" dirty="0"/>
              <a:t>If needed, convert formula to value</a:t>
            </a:r>
          </a:p>
        </p:txBody>
      </p:sp>
      <p:sp>
        <p:nvSpPr>
          <p:cNvPr id="10" name="Text Placeholder 9">
            <a:extLst>
              <a:ext uri="{FF2B5EF4-FFF2-40B4-BE49-F238E27FC236}">
                <a16:creationId xmlns:a16="http://schemas.microsoft.com/office/drawing/2014/main" id="{B481D1A7-970A-5DC9-D599-F297410BC5CD}"/>
              </a:ext>
            </a:extLst>
          </p:cNvPr>
          <p:cNvSpPr>
            <a:spLocks noGrp="1"/>
          </p:cNvSpPr>
          <p:nvPr>
            <p:ph type="body" sz="quarter" idx="19"/>
          </p:nvPr>
        </p:nvSpPr>
        <p:spPr>
          <a:xfrm>
            <a:off x="0" y="899643"/>
            <a:ext cx="6129304" cy="1089529"/>
          </a:xfrm>
        </p:spPr>
        <p:txBody>
          <a:bodyPr/>
          <a:lstStyle/>
          <a:p>
            <a:r>
              <a:rPr lang="en-US" altLang="zh-CN" b="1" dirty="0"/>
              <a:t>Method 1: </a:t>
            </a:r>
            <a:r>
              <a:rPr lang="en-US" b="1" dirty="0"/>
              <a:t>Steps to Fill Blank Cells with Value Above</a:t>
            </a:r>
          </a:p>
        </p:txBody>
      </p:sp>
      <p:sp>
        <p:nvSpPr>
          <p:cNvPr id="6" name="Slide Number Placeholder 5">
            <a:extLst>
              <a:ext uri="{FF2B5EF4-FFF2-40B4-BE49-F238E27FC236}">
                <a16:creationId xmlns:a16="http://schemas.microsoft.com/office/drawing/2014/main" id="{60912D8D-8DFC-E49E-C270-46BCC67636CD}"/>
              </a:ext>
            </a:extLst>
          </p:cNvPr>
          <p:cNvSpPr>
            <a:spLocks noGrp="1"/>
          </p:cNvSpPr>
          <p:nvPr>
            <p:ph type="sldNum" sz="quarter" idx="4"/>
          </p:nvPr>
        </p:nvSpPr>
        <p:spPr/>
        <p:txBody>
          <a:bodyPr/>
          <a:lstStyle/>
          <a:p>
            <a:fld id="{4997E989-D798-4C62-8E93-3D2D613C2488}" type="slidenum">
              <a:rPr lang="en-US" smtClean="0"/>
              <a:t>10</a:t>
            </a:fld>
            <a:endParaRPr lang="en-US" dirty="0"/>
          </a:p>
        </p:txBody>
      </p:sp>
      <p:pic>
        <p:nvPicPr>
          <p:cNvPr id="11" name="图片 1">
            <a:extLst>
              <a:ext uri="{FF2B5EF4-FFF2-40B4-BE49-F238E27FC236}">
                <a16:creationId xmlns:a16="http://schemas.microsoft.com/office/drawing/2014/main" id="{741D22F5-4038-7629-BE3D-09C727E7874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282479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8B6-BFC2-7B0A-4A7E-DE1A1F3529CD}"/>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FEB27C-7F53-792F-0392-2A1706EF1FE0}"/>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F5AE5FD5-C461-B408-5145-203E5E81AC79}"/>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F0DEFE97-38CF-E077-F0F3-8D49B1F987EA}"/>
              </a:ext>
            </a:extLst>
          </p:cNvPr>
          <p:cNvSpPr>
            <a:spLocks noGrp="1"/>
          </p:cNvSpPr>
          <p:nvPr>
            <p:ph type="body" sz="quarter" idx="19"/>
          </p:nvPr>
        </p:nvSpPr>
        <p:spPr>
          <a:xfrm>
            <a:off x="0" y="899643"/>
            <a:ext cx="6129304" cy="590931"/>
          </a:xfrm>
        </p:spPr>
        <p:txBody>
          <a:bodyPr/>
          <a:lstStyle/>
          <a:p>
            <a:r>
              <a:rPr lang="en-US" altLang="zh-CN" b="1" dirty="0"/>
              <a:t>Method 2: </a:t>
            </a:r>
            <a:r>
              <a:rPr lang="en-US" b="1" dirty="0"/>
              <a:t>Using VBA</a:t>
            </a:r>
          </a:p>
        </p:txBody>
      </p:sp>
      <p:sp>
        <p:nvSpPr>
          <p:cNvPr id="6" name="Slide Number Placeholder 5">
            <a:extLst>
              <a:ext uri="{FF2B5EF4-FFF2-40B4-BE49-F238E27FC236}">
                <a16:creationId xmlns:a16="http://schemas.microsoft.com/office/drawing/2014/main" id="{F38921EB-7E24-6731-C950-49995E750369}"/>
              </a:ext>
            </a:extLst>
          </p:cNvPr>
          <p:cNvSpPr>
            <a:spLocks noGrp="1"/>
          </p:cNvSpPr>
          <p:nvPr>
            <p:ph type="sldNum" sz="quarter" idx="4"/>
          </p:nvPr>
        </p:nvSpPr>
        <p:spPr/>
        <p:txBody>
          <a:bodyPr/>
          <a:lstStyle/>
          <a:p>
            <a:fld id="{4997E989-D798-4C62-8E93-3D2D613C2488}" type="slidenum">
              <a:rPr lang="en-US" smtClean="0"/>
              <a:t>11</a:t>
            </a:fld>
            <a:endParaRPr lang="en-US" dirty="0"/>
          </a:p>
        </p:txBody>
      </p:sp>
      <p:pic>
        <p:nvPicPr>
          <p:cNvPr id="11" name="图片 1">
            <a:extLst>
              <a:ext uri="{FF2B5EF4-FFF2-40B4-BE49-F238E27FC236}">
                <a16:creationId xmlns:a16="http://schemas.microsoft.com/office/drawing/2014/main" id="{C801B0CB-87B0-DD05-442D-786C93221D07}"/>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9236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0790-0C59-B5E9-3A8C-C7A51B96D24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C2BCB0-3106-718F-37F8-4A275399C6DC}"/>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65A0E626-7530-6C72-8A25-490143DF085B}"/>
              </a:ext>
            </a:extLst>
          </p:cNvPr>
          <p:cNvSpPr>
            <a:spLocks noGrp="1"/>
          </p:cNvSpPr>
          <p:nvPr>
            <p:ph type="body" sz="quarter" idx="11"/>
          </p:nvPr>
        </p:nvSpPr>
        <p:spPr>
          <a:xfrm>
            <a:off x="304800" y="1381071"/>
            <a:ext cx="7398818" cy="1754326"/>
          </a:xfrm>
        </p:spPr>
        <p:txBody>
          <a:bodyPr/>
          <a:lstStyle/>
          <a:p>
            <a:pPr>
              <a:lnSpc>
                <a:spcPct val="100000"/>
              </a:lnSpc>
            </a:pPr>
            <a:r>
              <a:rPr lang="zh-CN" altLang="en-US" sz="5400" dirty="0"/>
              <a:t>如何使用同列上面的值填充下面的空白格</a:t>
            </a:r>
            <a:endParaRPr lang="en-US" sz="5400" dirty="0"/>
          </a:p>
        </p:txBody>
      </p:sp>
      <p:sp>
        <p:nvSpPr>
          <p:cNvPr id="6" name="Slide Number Placeholder 5">
            <a:extLst>
              <a:ext uri="{FF2B5EF4-FFF2-40B4-BE49-F238E27FC236}">
                <a16:creationId xmlns:a16="http://schemas.microsoft.com/office/drawing/2014/main" id="{6E7B017D-CB82-3A61-DFE0-6C73CC3CDAF5}"/>
              </a:ext>
            </a:extLst>
          </p:cNvPr>
          <p:cNvSpPr>
            <a:spLocks noGrp="1"/>
          </p:cNvSpPr>
          <p:nvPr>
            <p:ph type="sldNum" sz="quarter" idx="4"/>
          </p:nvPr>
        </p:nvSpPr>
        <p:spPr/>
        <p:txBody>
          <a:bodyPr/>
          <a:lstStyle/>
          <a:p>
            <a:fld id="{4997E989-D798-4C62-8E93-3D2D613C2488}" type="slidenum">
              <a:rPr lang="en-US" smtClean="0"/>
              <a:t>12</a:t>
            </a:fld>
            <a:endParaRPr lang="en-US" dirty="0"/>
          </a:p>
        </p:txBody>
      </p:sp>
      <p:pic>
        <p:nvPicPr>
          <p:cNvPr id="7" name="图片 1">
            <a:extLst>
              <a:ext uri="{FF2B5EF4-FFF2-40B4-BE49-F238E27FC236}">
                <a16:creationId xmlns:a16="http://schemas.microsoft.com/office/drawing/2014/main" id="{DE67D925-EC22-54B7-3A31-0359970B03C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04B5BFC2-C574-E6E9-B5A4-94162EB64F2D}"/>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sp>
        <p:nvSpPr>
          <p:cNvPr id="3" name="TextBox 2">
            <a:extLst>
              <a:ext uri="{FF2B5EF4-FFF2-40B4-BE49-F238E27FC236}">
                <a16:creationId xmlns:a16="http://schemas.microsoft.com/office/drawing/2014/main" id="{F77CFAD8-F6A6-7411-838F-5E4FD74EE7B2}"/>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8" name="Picture 7">
            <a:extLst>
              <a:ext uri="{FF2B5EF4-FFF2-40B4-BE49-F238E27FC236}">
                <a16:creationId xmlns:a16="http://schemas.microsoft.com/office/drawing/2014/main" id="{EAAE6D7F-449B-3674-EED7-1F54628F2098}"/>
              </a:ext>
            </a:extLst>
          </p:cNvPr>
          <p:cNvPicPr>
            <a:picLocks noChangeAspect="1"/>
          </p:cNvPicPr>
          <p:nvPr/>
        </p:nvPicPr>
        <p:blipFill>
          <a:blip r:embed="rId4">
            <a:alphaModFix amt="70000"/>
          </a:blip>
          <a:stretch>
            <a:fillRect/>
          </a:stretch>
        </p:blipFill>
        <p:spPr>
          <a:xfrm>
            <a:off x="517841" y="3278293"/>
            <a:ext cx="6870142" cy="2304360"/>
          </a:xfrm>
          <a:prstGeom prst="rect">
            <a:avLst/>
          </a:prstGeom>
        </p:spPr>
      </p:pic>
    </p:spTree>
    <p:extLst>
      <p:ext uri="{BB962C8B-B14F-4D97-AF65-F5344CB8AC3E}">
        <p14:creationId xmlns:p14="http://schemas.microsoft.com/office/powerpoint/2010/main" val="140961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5D38-F0CF-218C-36AF-C0D585BD9E76}"/>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D80E99-E453-C7EF-5CF0-1120C8DE9854}"/>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63DCE0C1-2135-489B-CF7F-244C8327E77A}"/>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zh-CN" altLang="en-US" sz="2400" dirty="0"/>
              <a:t>选择数据表范围</a:t>
            </a:r>
            <a:endParaRPr lang="en-US" altLang="zh-CN" sz="2400" dirty="0"/>
          </a:p>
          <a:p>
            <a:pPr marL="514350" indent="-514350" algn="l">
              <a:lnSpc>
                <a:spcPct val="100000"/>
              </a:lnSpc>
              <a:spcAft>
                <a:spcPts val="2400"/>
              </a:spcAft>
              <a:buFont typeface="+mj-lt"/>
              <a:buAutoNum type="arabicPeriod"/>
            </a:pPr>
            <a:r>
              <a:rPr lang="zh-CN" altLang="en-US" sz="2400" dirty="0"/>
              <a:t>在“查找与选择</a:t>
            </a:r>
            <a:r>
              <a:rPr lang="en-US" altLang="zh-CN" sz="2400" dirty="0"/>
              <a:t>…</a:t>
            </a:r>
            <a:r>
              <a:rPr lang="zh-CN" altLang="en-US" sz="2400" dirty="0"/>
              <a:t>”的列表中选择“去到特殊情况</a:t>
            </a:r>
            <a:r>
              <a:rPr lang="en-US" altLang="zh-CN" sz="2400" dirty="0"/>
              <a:t>”</a:t>
            </a:r>
            <a:endParaRPr lang="en-US" sz="2400" dirty="0"/>
          </a:p>
          <a:p>
            <a:pPr marL="514350" indent="-514350" algn="l">
              <a:lnSpc>
                <a:spcPct val="100000"/>
              </a:lnSpc>
              <a:spcAft>
                <a:spcPts val="2400"/>
              </a:spcAft>
              <a:buFont typeface="+mj-lt"/>
              <a:buAutoNum type="arabicPeriod"/>
            </a:pPr>
            <a:r>
              <a:rPr lang="zh-CN" altLang="en-US" sz="2400" dirty="0"/>
              <a:t>公式栏中指向任一之上的单元格</a:t>
            </a:r>
            <a:endParaRPr lang="en-US" altLang="zh-CN" sz="2400" dirty="0"/>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zh-CN" altLang="en-US" sz="2400" dirty="0"/>
              <a:t>如需要，把公式转变为值</a:t>
            </a:r>
            <a:endParaRPr lang="en-US" sz="2400" dirty="0"/>
          </a:p>
        </p:txBody>
      </p:sp>
      <p:sp>
        <p:nvSpPr>
          <p:cNvPr id="10" name="Text Placeholder 9">
            <a:extLst>
              <a:ext uri="{FF2B5EF4-FFF2-40B4-BE49-F238E27FC236}">
                <a16:creationId xmlns:a16="http://schemas.microsoft.com/office/drawing/2014/main" id="{1D8BA207-10B0-C681-E549-845C48B6C162}"/>
              </a:ext>
            </a:extLst>
          </p:cNvPr>
          <p:cNvSpPr>
            <a:spLocks noGrp="1"/>
          </p:cNvSpPr>
          <p:nvPr>
            <p:ph type="body" sz="quarter" idx="19"/>
          </p:nvPr>
        </p:nvSpPr>
        <p:spPr>
          <a:xfrm>
            <a:off x="0" y="899643"/>
            <a:ext cx="6129304" cy="1089529"/>
          </a:xfrm>
        </p:spPr>
        <p:txBody>
          <a:bodyPr/>
          <a:lstStyle/>
          <a:p>
            <a:r>
              <a:rPr lang="zh-CN" altLang="en-US" b="1" dirty="0"/>
              <a:t>方法 </a:t>
            </a:r>
            <a:r>
              <a:rPr lang="en-US" altLang="zh-CN" b="1" dirty="0"/>
              <a:t>1</a:t>
            </a:r>
            <a:r>
              <a:rPr lang="zh-CN" altLang="en-US" b="1" dirty="0"/>
              <a:t>：使用同列上面的值填充下面的空白格的操作步骤</a:t>
            </a:r>
            <a:endParaRPr lang="en-US" b="1" dirty="0"/>
          </a:p>
        </p:txBody>
      </p:sp>
      <p:sp>
        <p:nvSpPr>
          <p:cNvPr id="6" name="Slide Number Placeholder 5">
            <a:extLst>
              <a:ext uri="{FF2B5EF4-FFF2-40B4-BE49-F238E27FC236}">
                <a16:creationId xmlns:a16="http://schemas.microsoft.com/office/drawing/2014/main" id="{5B5E7A57-B2C8-2D50-37F0-715BFA6B2805}"/>
              </a:ext>
            </a:extLst>
          </p:cNvPr>
          <p:cNvSpPr>
            <a:spLocks noGrp="1"/>
          </p:cNvSpPr>
          <p:nvPr>
            <p:ph type="sldNum" sz="quarter" idx="4"/>
          </p:nvPr>
        </p:nvSpPr>
        <p:spPr/>
        <p:txBody>
          <a:bodyPr/>
          <a:lstStyle/>
          <a:p>
            <a:fld id="{4997E989-D798-4C62-8E93-3D2D613C2488}" type="slidenum">
              <a:rPr lang="en-US" smtClean="0"/>
              <a:t>13</a:t>
            </a:fld>
            <a:endParaRPr lang="en-US" dirty="0"/>
          </a:p>
        </p:txBody>
      </p:sp>
      <p:pic>
        <p:nvPicPr>
          <p:cNvPr id="11" name="图片 1">
            <a:extLst>
              <a:ext uri="{FF2B5EF4-FFF2-40B4-BE49-F238E27FC236}">
                <a16:creationId xmlns:a16="http://schemas.microsoft.com/office/drawing/2014/main" id="{7405A072-E681-3867-62F2-D64B522BCDAF}"/>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315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8442-7412-86E0-AB56-6156DA47EFC2}"/>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F5AA9-371F-C4B9-4039-F2F2C2C1BE3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8FB38577-21A3-89E8-7723-26B574D932ED}"/>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2752FBDC-0CF4-81A3-5D4D-5D412386A2B4}"/>
              </a:ext>
            </a:extLst>
          </p:cNvPr>
          <p:cNvSpPr>
            <a:spLocks noGrp="1"/>
          </p:cNvSpPr>
          <p:nvPr>
            <p:ph type="body" sz="quarter" idx="19"/>
          </p:nvPr>
        </p:nvSpPr>
        <p:spPr>
          <a:xfrm>
            <a:off x="0" y="899643"/>
            <a:ext cx="6129304" cy="590931"/>
          </a:xfrm>
        </p:spPr>
        <p:txBody>
          <a:bodyPr/>
          <a:lstStyle/>
          <a:p>
            <a:r>
              <a:rPr lang="zh-CN" altLang="en-US" b="1" dirty="0"/>
              <a:t>方法</a:t>
            </a:r>
            <a:r>
              <a:rPr lang="en-US" altLang="zh-CN" b="1" dirty="0"/>
              <a:t> 2: </a:t>
            </a:r>
            <a:r>
              <a:rPr lang="zh-CN" altLang="en-US" b="1" dirty="0"/>
              <a:t>使用</a:t>
            </a:r>
            <a:r>
              <a:rPr lang="en-US" b="1" dirty="0"/>
              <a:t> VBA</a:t>
            </a:r>
          </a:p>
        </p:txBody>
      </p:sp>
      <p:sp>
        <p:nvSpPr>
          <p:cNvPr id="6" name="Slide Number Placeholder 5">
            <a:extLst>
              <a:ext uri="{FF2B5EF4-FFF2-40B4-BE49-F238E27FC236}">
                <a16:creationId xmlns:a16="http://schemas.microsoft.com/office/drawing/2014/main" id="{D22360F2-4F60-80D2-3EE0-D33AC4FC1214}"/>
              </a:ext>
            </a:extLst>
          </p:cNvPr>
          <p:cNvSpPr>
            <a:spLocks noGrp="1"/>
          </p:cNvSpPr>
          <p:nvPr>
            <p:ph type="sldNum" sz="quarter" idx="4"/>
          </p:nvPr>
        </p:nvSpPr>
        <p:spPr/>
        <p:txBody>
          <a:bodyPr/>
          <a:lstStyle/>
          <a:p>
            <a:fld id="{4997E989-D798-4C62-8E93-3D2D613C2488}" type="slidenum">
              <a:rPr lang="en-US" smtClean="0"/>
              <a:t>14</a:t>
            </a:fld>
            <a:endParaRPr lang="en-US" dirty="0"/>
          </a:p>
        </p:txBody>
      </p:sp>
      <p:pic>
        <p:nvPicPr>
          <p:cNvPr id="11" name="图片 1">
            <a:extLst>
              <a:ext uri="{FF2B5EF4-FFF2-40B4-BE49-F238E27FC236}">
                <a16:creationId xmlns:a16="http://schemas.microsoft.com/office/drawing/2014/main" id="{B10DCD31-AB04-6EB6-756A-68EDD040CE8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19897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18</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20</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21</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22</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23</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24</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DDE3E-C11E-70C0-597B-1182753114A0}"/>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AF409C34-D30A-B455-A3D4-97385C4EB13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BF2126C-6137-6C74-365C-441DC87068E4}"/>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1176A16-293D-D378-E5FA-0E6C4570E68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99C57D4-0583-9FD2-64CA-77BF526E96A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52E21254-C3E6-EDE4-3DE7-D596C49386C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34F7D64-CE6C-60DE-7ABA-72B3E1064E0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F0FD435C-9B18-9BD9-8898-9F7BFF6952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B6326EAA-9BF5-31FA-067E-41480DFDD05F}"/>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41E633E-5FB8-AA4C-A959-3881CED9FE8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62E4A09E-53FC-80CD-289A-419B4C27D352}"/>
              </a:ext>
            </a:extLst>
          </p:cNvPr>
          <p:cNvSpPr>
            <a:spLocks noGrp="1"/>
          </p:cNvSpPr>
          <p:nvPr>
            <p:ph type="ctrTitle"/>
          </p:nvPr>
        </p:nvSpPr>
        <p:spPr>
          <a:xfrm>
            <a:off x="402185" y="1964202"/>
            <a:ext cx="8481379" cy="1588127"/>
          </a:xfrm>
        </p:spPr>
        <p:txBody>
          <a:bodyPr/>
          <a:lstStyle/>
          <a:p>
            <a:r>
              <a:rPr lang="zh-CN" altLang="en-US" sz="5400" dirty="0">
                <a:solidFill>
                  <a:schemeClr val="tx1"/>
                </a:solidFill>
              </a:rPr>
              <a:t>添加视频片段时如何避免覆盖右面的视频</a:t>
            </a:r>
            <a:endParaRPr lang="en-US" sz="5400" dirty="0">
              <a:solidFill>
                <a:schemeClr val="tx1"/>
              </a:solidFill>
            </a:endParaRPr>
          </a:p>
        </p:txBody>
      </p:sp>
      <p:sp>
        <p:nvSpPr>
          <p:cNvPr id="19" name="Freeform: Shape 18">
            <a:extLst>
              <a:ext uri="{FF2B5EF4-FFF2-40B4-BE49-F238E27FC236}">
                <a16:creationId xmlns:a16="http://schemas.microsoft.com/office/drawing/2014/main" id="{B200EF50-9636-96A1-8322-2767022F7E1F}"/>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00185C5-8637-AE60-F431-77DDF83F1B21}"/>
              </a:ext>
            </a:extLst>
          </p:cNvPr>
          <p:cNvSpPr>
            <a:spLocks noGrp="1"/>
          </p:cNvSpPr>
          <p:nvPr>
            <p:ph type="sldNum" sz="quarter" idx="12"/>
          </p:nvPr>
        </p:nvSpPr>
        <p:spPr/>
        <p:txBody>
          <a:bodyPr/>
          <a:lstStyle/>
          <a:p>
            <a:fld id="{5AE1514C-5E56-4738-A1FF-4B1CFD2A3E36}" type="slidenum">
              <a:rPr lang="en-US" smtClean="0"/>
              <a:t>25</a:t>
            </a:fld>
            <a:endParaRPr lang="en-US" dirty="0"/>
          </a:p>
        </p:txBody>
      </p:sp>
      <p:pic>
        <p:nvPicPr>
          <p:cNvPr id="5" name="Picture 4">
            <a:extLst>
              <a:ext uri="{FF2B5EF4-FFF2-40B4-BE49-F238E27FC236}">
                <a16:creationId xmlns:a16="http://schemas.microsoft.com/office/drawing/2014/main" id="{6A427553-92C5-9D89-BE36-B08C95AB2550}"/>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B069BDA-5A31-52A2-0F6C-09E44A5B06C2}"/>
              </a:ext>
            </a:extLst>
          </p:cNvPr>
          <p:cNvPicPr>
            <a:picLocks noChangeAspect="1"/>
          </p:cNvPicPr>
          <p:nvPr/>
        </p:nvPicPr>
        <p:blipFill>
          <a:blip r:embed="rId5"/>
          <a:stretch>
            <a:fillRect/>
          </a:stretch>
        </p:blipFill>
        <p:spPr>
          <a:xfrm>
            <a:off x="1411278" y="3581535"/>
            <a:ext cx="7182852" cy="3105583"/>
          </a:xfrm>
          <a:prstGeom prst="rect">
            <a:avLst/>
          </a:prstGeom>
          <a:ln>
            <a:noFill/>
          </a:ln>
          <a:effectLst>
            <a:softEdge rad="112500"/>
          </a:effectLst>
        </p:spPr>
      </p:pic>
    </p:spTree>
    <p:extLst>
      <p:ext uri="{BB962C8B-B14F-4D97-AF65-F5344CB8AC3E}">
        <p14:creationId xmlns:p14="http://schemas.microsoft.com/office/powerpoint/2010/main" val="1105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7B5-94DA-1C29-36AF-6AB76A96BED5}"/>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AE07E70-6FE2-6076-9227-AD7F7764637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9B5B13E4-FBDD-ACD9-3D13-C9B9D0B8BE22}"/>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E442622-DCBD-22A6-DEC7-AD52F054F7F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A7366526-5238-90CE-5F42-8027EBFD735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60E46B41-8A8C-5ED2-024B-1BA5A1E1C126}"/>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4D08EE2-2E48-4C82-CE6A-98508E30127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8A03ACF9-93E8-A28C-1F94-F77B338D4E85}"/>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6451D84F-4315-39E6-A608-DD7C0F6AB51B}"/>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F6BDD98-D1C6-63DF-EEBB-1FE0CAAFB15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8C78C587-61B4-B478-2258-3840DDB8DDE8}"/>
              </a:ext>
            </a:extLst>
          </p:cNvPr>
          <p:cNvSpPr>
            <a:spLocks noGrp="1"/>
          </p:cNvSpPr>
          <p:nvPr>
            <p:ph type="ctrTitle"/>
          </p:nvPr>
        </p:nvSpPr>
        <p:spPr>
          <a:xfrm>
            <a:off x="402185" y="1964202"/>
            <a:ext cx="8481379" cy="3083921"/>
          </a:xfrm>
        </p:spPr>
        <p:txBody>
          <a:bodyPr/>
          <a:lstStyle/>
          <a:p>
            <a:r>
              <a:rPr lang="en-US" altLang="zh-CN" sz="5400" dirty="0">
                <a:solidFill>
                  <a:schemeClr val="tx1"/>
                </a:solidFill>
              </a:rPr>
              <a:t>How to Prevent Overwriting Right Ripple when Adding New One in middle</a:t>
            </a:r>
            <a:endParaRPr lang="en-US" sz="5400" dirty="0">
              <a:solidFill>
                <a:schemeClr val="tx1"/>
              </a:solidFill>
            </a:endParaRPr>
          </a:p>
        </p:txBody>
      </p:sp>
      <p:sp>
        <p:nvSpPr>
          <p:cNvPr id="19" name="Freeform: Shape 18">
            <a:extLst>
              <a:ext uri="{FF2B5EF4-FFF2-40B4-BE49-F238E27FC236}">
                <a16:creationId xmlns:a16="http://schemas.microsoft.com/office/drawing/2014/main" id="{16BD4842-49C9-12D7-B6E5-03444AC5C8E5}"/>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F1DDADD4-5EF9-D145-89F2-DC8B3AF49E8B}"/>
              </a:ext>
            </a:extLst>
          </p:cNvPr>
          <p:cNvSpPr>
            <a:spLocks noGrp="1"/>
          </p:cNvSpPr>
          <p:nvPr>
            <p:ph type="sldNum" sz="quarter" idx="12"/>
          </p:nvPr>
        </p:nvSpPr>
        <p:spPr/>
        <p:txBody>
          <a:bodyPr/>
          <a:lstStyle/>
          <a:p>
            <a:fld id="{5AE1514C-5E56-4738-A1FF-4B1CFD2A3E36}" type="slidenum">
              <a:rPr lang="en-US" smtClean="0"/>
              <a:t>26</a:t>
            </a:fld>
            <a:endParaRPr lang="en-US" dirty="0"/>
          </a:p>
        </p:txBody>
      </p:sp>
      <p:pic>
        <p:nvPicPr>
          <p:cNvPr id="5" name="Picture 4">
            <a:extLst>
              <a:ext uri="{FF2B5EF4-FFF2-40B4-BE49-F238E27FC236}">
                <a16:creationId xmlns:a16="http://schemas.microsoft.com/office/drawing/2014/main" id="{2793A115-5BE9-D21B-1186-163CE1A5A477}"/>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B7D989E-D559-751B-4DBD-67ADAC46205A}"/>
              </a:ext>
            </a:extLst>
          </p:cNvPr>
          <p:cNvPicPr>
            <a:picLocks noChangeAspect="1"/>
          </p:cNvPicPr>
          <p:nvPr/>
        </p:nvPicPr>
        <p:blipFill>
          <a:blip r:embed="rId5"/>
          <a:stretch>
            <a:fillRect/>
          </a:stretch>
        </p:blipFill>
        <p:spPr>
          <a:xfrm>
            <a:off x="5926946" y="289314"/>
            <a:ext cx="5909265" cy="2554934"/>
          </a:xfrm>
          <a:prstGeom prst="rect">
            <a:avLst/>
          </a:prstGeom>
          <a:ln>
            <a:noFill/>
          </a:ln>
          <a:effectLst>
            <a:softEdge rad="112500"/>
          </a:effectLst>
        </p:spPr>
      </p:pic>
    </p:spTree>
    <p:extLst>
      <p:ext uri="{BB962C8B-B14F-4D97-AF65-F5344CB8AC3E}">
        <p14:creationId xmlns:p14="http://schemas.microsoft.com/office/powerpoint/2010/main" val="124589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A970D-0E52-31A5-2A61-ADEF865E4296}"/>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0465240D-2B0A-C1AE-E140-89146E8A2F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CEF91869-6CB2-D319-9796-4D3D663DA15E}"/>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ECC63DA-E77B-9463-86D9-BEDA5FF1FF3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2479DD3-7BB5-8629-B265-9B03B5928A7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29A1BF4-2E2A-5832-4AA6-E407D47CAE3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A4DE08A-0AC3-93A4-63F5-9DC344834C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6B04683D-AFBC-D18E-6F64-C376EB4E2D3D}"/>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86D1E1E0-472C-00B5-5564-83D9E24B6163}"/>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B1C475F-49F8-F100-6759-62BE299E37B6}"/>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A63F1C85-08C7-415C-6127-5090722D0E6E}"/>
              </a:ext>
            </a:extLst>
          </p:cNvPr>
          <p:cNvSpPr>
            <a:spLocks noGrp="1"/>
          </p:cNvSpPr>
          <p:nvPr>
            <p:ph type="ctrTitle"/>
          </p:nvPr>
        </p:nvSpPr>
        <p:spPr>
          <a:xfrm>
            <a:off x="402185" y="1319257"/>
            <a:ext cx="8481379" cy="1588127"/>
          </a:xfrm>
        </p:spPr>
        <p:txBody>
          <a:bodyPr/>
          <a:lstStyle/>
          <a:p>
            <a:r>
              <a:rPr lang="en-US" altLang="zh-CN" sz="5400" dirty="0">
                <a:solidFill>
                  <a:schemeClr val="tx1"/>
                </a:solidFill>
              </a:rPr>
              <a:t>How to Add Transition between Ripples</a:t>
            </a:r>
            <a:endParaRPr lang="en-US" sz="5400" dirty="0">
              <a:solidFill>
                <a:schemeClr val="tx1"/>
              </a:solidFill>
            </a:endParaRPr>
          </a:p>
        </p:txBody>
      </p:sp>
      <p:sp>
        <p:nvSpPr>
          <p:cNvPr id="19" name="Freeform: Shape 18">
            <a:extLst>
              <a:ext uri="{FF2B5EF4-FFF2-40B4-BE49-F238E27FC236}">
                <a16:creationId xmlns:a16="http://schemas.microsoft.com/office/drawing/2014/main" id="{782C8F67-49F2-2111-85FA-C7C46A79A27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5C1A373-A87B-476B-3A74-6612F12715FF}"/>
              </a:ext>
            </a:extLst>
          </p:cNvPr>
          <p:cNvSpPr>
            <a:spLocks noGrp="1"/>
          </p:cNvSpPr>
          <p:nvPr>
            <p:ph type="sldNum" sz="quarter" idx="12"/>
          </p:nvPr>
        </p:nvSpPr>
        <p:spPr/>
        <p:txBody>
          <a:bodyPr/>
          <a:lstStyle/>
          <a:p>
            <a:fld id="{5AE1514C-5E56-4738-A1FF-4B1CFD2A3E36}" type="slidenum">
              <a:rPr lang="en-US" smtClean="0"/>
              <a:t>27</a:t>
            </a:fld>
            <a:endParaRPr lang="en-US" dirty="0"/>
          </a:p>
        </p:txBody>
      </p:sp>
      <p:pic>
        <p:nvPicPr>
          <p:cNvPr id="5" name="Picture 4">
            <a:extLst>
              <a:ext uri="{FF2B5EF4-FFF2-40B4-BE49-F238E27FC236}">
                <a16:creationId xmlns:a16="http://schemas.microsoft.com/office/drawing/2014/main" id="{4BFB0F5E-F547-3DA2-C724-961B4DF65BAD}"/>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41E263C-D258-59B4-DAFA-92BC01B2010C}"/>
              </a:ext>
            </a:extLst>
          </p:cNvPr>
          <p:cNvPicPr>
            <a:picLocks noChangeAspect="1"/>
          </p:cNvPicPr>
          <p:nvPr/>
        </p:nvPicPr>
        <p:blipFill>
          <a:blip r:embed="rId5"/>
          <a:stretch>
            <a:fillRect/>
          </a:stretch>
        </p:blipFill>
        <p:spPr>
          <a:xfrm>
            <a:off x="608152" y="2930033"/>
            <a:ext cx="5500736" cy="3414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779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0393-F062-389E-932D-D023914F5B4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79772E3-FAC6-6598-BEB9-FC985217CF8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04630F3-2447-9A09-3F12-9F161ADE8BB0}"/>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6DDC95F-989D-272F-5813-EBAD8CE11CD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4F5FFD4B-0790-908B-22E9-6DC79ADA32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65D11EC-F475-73C3-AC02-CFDC62E1C3C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B7B358A-27F1-E889-D960-40D479F650A8}"/>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51DE23AB-D91F-5E21-0EAB-ABB32A6B0D0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B03BB1B-4795-60A3-16C6-F6ED6A0CA71D}"/>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E9495F3-2FD8-53F0-B78B-8BFB88DC48E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9AF11F0F-573D-85F1-08CA-0612B10632E6}"/>
              </a:ext>
            </a:extLst>
          </p:cNvPr>
          <p:cNvSpPr>
            <a:spLocks noGrp="1"/>
          </p:cNvSpPr>
          <p:nvPr>
            <p:ph type="ctrTitle"/>
          </p:nvPr>
        </p:nvSpPr>
        <p:spPr>
          <a:xfrm>
            <a:off x="402185" y="1319257"/>
            <a:ext cx="8481379" cy="1588127"/>
          </a:xfrm>
        </p:spPr>
        <p:txBody>
          <a:bodyPr/>
          <a:lstStyle/>
          <a:p>
            <a:r>
              <a:rPr lang="zh-CN" altLang="en-US" sz="5400" dirty="0">
                <a:solidFill>
                  <a:schemeClr val="tx1"/>
                </a:solidFill>
              </a:rPr>
              <a:t>如何在视频片段之间添加过场动画？</a:t>
            </a:r>
            <a:endParaRPr lang="en-US" sz="5400" dirty="0">
              <a:solidFill>
                <a:schemeClr val="tx1"/>
              </a:solidFill>
            </a:endParaRPr>
          </a:p>
        </p:txBody>
      </p:sp>
      <p:sp>
        <p:nvSpPr>
          <p:cNvPr id="19" name="Freeform: Shape 18">
            <a:extLst>
              <a:ext uri="{FF2B5EF4-FFF2-40B4-BE49-F238E27FC236}">
                <a16:creationId xmlns:a16="http://schemas.microsoft.com/office/drawing/2014/main" id="{BC8664FC-7882-4809-F830-58A9BE750360}"/>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05E83062-6019-DBD6-9C6A-6113A7A91911}"/>
              </a:ext>
            </a:extLst>
          </p:cNvPr>
          <p:cNvSpPr>
            <a:spLocks noGrp="1"/>
          </p:cNvSpPr>
          <p:nvPr>
            <p:ph type="sldNum" sz="quarter" idx="12"/>
          </p:nvPr>
        </p:nvSpPr>
        <p:spPr/>
        <p:txBody>
          <a:bodyPr/>
          <a:lstStyle/>
          <a:p>
            <a:fld id="{5AE1514C-5E56-4738-A1FF-4B1CFD2A3E36}" type="slidenum">
              <a:rPr lang="en-US" smtClean="0"/>
              <a:t>28</a:t>
            </a:fld>
            <a:endParaRPr lang="en-US" dirty="0"/>
          </a:p>
        </p:txBody>
      </p:sp>
      <p:pic>
        <p:nvPicPr>
          <p:cNvPr id="5" name="Picture 4">
            <a:extLst>
              <a:ext uri="{FF2B5EF4-FFF2-40B4-BE49-F238E27FC236}">
                <a16:creationId xmlns:a16="http://schemas.microsoft.com/office/drawing/2014/main" id="{6F61099D-F5CC-828E-81D3-6BCC538E14D9}"/>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1748B7A-0465-F4E7-1101-5E253B7BFD6C}"/>
              </a:ext>
            </a:extLst>
          </p:cNvPr>
          <p:cNvPicPr>
            <a:picLocks noChangeAspect="1"/>
          </p:cNvPicPr>
          <p:nvPr/>
        </p:nvPicPr>
        <p:blipFill>
          <a:blip r:embed="rId5"/>
          <a:stretch>
            <a:fillRect/>
          </a:stretch>
        </p:blipFill>
        <p:spPr>
          <a:xfrm>
            <a:off x="144288" y="3429000"/>
            <a:ext cx="4472040" cy="27759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960B475-C991-473A-858E-8200149D4E52}"/>
              </a:ext>
            </a:extLst>
          </p:cNvPr>
          <p:cNvPicPr>
            <a:picLocks noChangeAspect="1"/>
          </p:cNvPicPr>
          <p:nvPr/>
        </p:nvPicPr>
        <p:blipFill>
          <a:blip r:embed="rId6"/>
          <a:stretch>
            <a:fillRect/>
          </a:stretch>
        </p:blipFill>
        <p:spPr>
          <a:xfrm>
            <a:off x="4747728" y="3456298"/>
            <a:ext cx="4048545" cy="2795902"/>
          </a:xfrm>
          <a:prstGeom prst="rect">
            <a:avLst/>
          </a:prstGeom>
        </p:spPr>
      </p:pic>
    </p:spTree>
    <p:extLst>
      <p:ext uri="{BB962C8B-B14F-4D97-AF65-F5344CB8AC3E}">
        <p14:creationId xmlns:p14="http://schemas.microsoft.com/office/powerpoint/2010/main" val="34748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9834B-38F8-F36F-438C-ACA3875EBF04}"/>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917DFC53-B68B-1B1D-1505-CA42529A0E1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68EA2375-BB7E-08A1-7A3D-9D71E66FFAEB}"/>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86E476F-280E-6BAB-2F6F-B6217FF1EF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FBEB88A-343E-1306-DE59-ABE6D41B930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CACD6AB6-5A42-C69C-F2A3-677243009E73}"/>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7E30FD89-F18C-FCB1-E32C-73A0BB67060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A975C6C7-6A78-EC7A-E464-E7FDC14264B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FE3691C-CA7D-501E-EECF-DAADD9533572}"/>
              </a:ext>
            </a:extLst>
          </p:cNvPr>
          <p:cNvSpPr/>
          <p:nvPr/>
        </p:nvSpPr>
        <p:spPr>
          <a:xfrm>
            <a:off x="5907634" y="3379747"/>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91BC0003-EBEA-C41E-BBCF-10A6FC90AFE6}"/>
              </a:ext>
            </a:extLst>
          </p:cNvPr>
          <p:cNvSpPr txBox="1"/>
          <p:nvPr/>
        </p:nvSpPr>
        <p:spPr>
          <a:xfrm>
            <a:off x="1679957" y="4334287"/>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a:extLst>
              <a:ext uri="{FF2B5EF4-FFF2-40B4-BE49-F238E27FC236}">
                <a16:creationId xmlns:a16="http://schemas.microsoft.com/office/drawing/2014/main" id="{9F6797C9-1D6C-B826-1392-53990AE7F681}"/>
              </a:ext>
            </a:extLst>
          </p:cNvPr>
          <p:cNvSpPr/>
          <p:nvPr/>
        </p:nvSpPr>
        <p:spPr>
          <a:xfrm>
            <a:off x="7066536" y="4527325"/>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99A0AD85-2021-8FEB-1285-B543D92149A8}"/>
              </a:ext>
            </a:extLst>
          </p:cNvPr>
          <p:cNvSpPr>
            <a:spLocks noGrp="1"/>
          </p:cNvSpPr>
          <p:nvPr>
            <p:ph type="sldNum" sz="quarter" idx="12"/>
          </p:nvPr>
        </p:nvSpPr>
        <p:spPr/>
        <p:txBody>
          <a:bodyPr/>
          <a:lstStyle/>
          <a:p>
            <a:fld id="{5AE1514C-5E56-4738-A1FF-4B1CFD2A3E36}" type="slidenum">
              <a:rPr lang="en-US" smtClean="0"/>
              <a:t>29</a:t>
            </a:fld>
            <a:endParaRPr lang="en-US" dirty="0"/>
          </a:p>
        </p:txBody>
      </p:sp>
      <p:pic>
        <p:nvPicPr>
          <p:cNvPr id="1026" name="Picture 2" descr="Json Multi Color Circle Icon 43613929 Vector Art at Vecteezy">
            <a:extLst>
              <a:ext uri="{FF2B5EF4-FFF2-40B4-BE49-F238E27FC236}">
                <a16:creationId xmlns:a16="http://schemas.microsoft.com/office/drawing/2014/main" id="{019DF54B-8FE3-2327-4A22-5B7F60777F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15" y="3618890"/>
            <a:ext cx="2304999"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B7C0D19-970B-AAC1-4AF9-5C3F0FA23472}"/>
              </a:ext>
            </a:extLst>
          </p:cNvPr>
          <p:cNvPicPr>
            <a:picLocks noChangeAspect="1"/>
          </p:cNvPicPr>
          <p:nvPr/>
        </p:nvPicPr>
        <p:blipFill>
          <a:blip r:embed="rId5"/>
          <a:stretch>
            <a:fillRect/>
          </a:stretch>
        </p:blipFill>
        <p:spPr>
          <a:xfrm>
            <a:off x="3524588" y="3618890"/>
            <a:ext cx="2370158"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Arrow: Right 19">
            <a:extLst>
              <a:ext uri="{FF2B5EF4-FFF2-40B4-BE49-F238E27FC236}">
                <a16:creationId xmlns:a16="http://schemas.microsoft.com/office/drawing/2014/main" id="{A7283532-F107-7541-B065-C5E826276E60}"/>
              </a:ext>
            </a:extLst>
          </p:cNvPr>
          <p:cNvSpPr/>
          <p:nvPr/>
        </p:nvSpPr>
        <p:spPr>
          <a:xfrm>
            <a:off x="2792203"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51A74140-895B-2781-F2A1-8A0B48B0D620}"/>
              </a:ext>
            </a:extLst>
          </p:cNvPr>
          <p:cNvPicPr>
            <a:picLocks noChangeAspect="1"/>
          </p:cNvPicPr>
          <p:nvPr/>
        </p:nvPicPr>
        <p:blipFill>
          <a:blip r:embed="rId6">
            <a:alphaModFix amt="70000"/>
          </a:blip>
          <a:stretch>
            <a:fillRect/>
          </a:stretch>
        </p:blipFill>
        <p:spPr>
          <a:xfrm>
            <a:off x="6828659" y="3300729"/>
            <a:ext cx="2941320" cy="294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Arrow: Right 21">
            <a:extLst>
              <a:ext uri="{FF2B5EF4-FFF2-40B4-BE49-F238E27FC236}">
                <a16:creationId xmlns:a16="http://schemas.microsoft.com/office/drawing/2014/main" id="{DB09632C-6882-4D82-D0E9-2EAE55C5032C}"/>
              </a:ext>
            </a:extLst>
          </p:cNvPr>
          <p:cNvSpPr/>
          <p:nvPr/>
        </p:nvSpPr>
        <p:spPr>
          <a:xfrm>
            <a:off x="6096000"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Title 6">
            <a:extLst>
              <a:ext uri="{FF2B5EF4-FFF2-40B4-BE49-F238E27FC236}">
                <a16:creationId xmlns:a16="http://schemas.microsoft.com/office/drawing/2014/main" id="{31D4EB6C-AA0F-6C8E-7C54-2989FE4B6E10}"/>
              </a:ext>
            </a:extLst>
          </p:cNvPr>
          <p:cNvSpPr txBox="1">
            <a:spLocks/>
          </p:cNvSpPr>
          <p:nvPr/>
        </p:nvSpPr>
        <p:spPr>
          <a:xfrm>
            <a:off x="313315" y="591061"/>
            <a:ext cx="8481379" cy="308392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zh-CN" altLang="en-US" sz="5400" dirty="0">
                <a:solidFill>
                  <a:schemeClr val="tx1"/>
                </a:solidFill>
              </a:rPr>
              <a:t>深入解析 </a:t>
            </a:r>
            <a:r>
              <a:rPr lang="en-US" altLang="zh-CN" sz="5400" dirty="0">
                <a:solidFill>
                  <a:schemeClr val="tx1"/>
                </a:solidFill>
              </a:rPr>
              <a:t>TOON</a:t>
            </a:r>
          </a:p>
          <a:p>
            <a:r>
              <a:rPr lang="en-US" altLang="zh-CN" sz="5400" dirty="0">
                <a:solidFill>
                  <a:schemeClr val="tx1"/>
                </a:solidFill>
              </a:rPr>
              <a:t>(</a:t>
            </a:r>
            <a:r>
              <a:rPr lang="zh-CN" altLang="en-US" sz="5400" dirty="0">
                <a:solidFill>
                  <a:schemeClr val="tx1"/>
                </a:solidFill>
              </a:rPr>
              <a:t>面向分词的对象表示法</a:t>
            </a:r>
            <a:r>
              <a:rPr lang="en-US" altLang="zh-CN" sz="5400" dirty="0">
                <a:solidFill>
                  <a:schemeClr val="tx1"/>
                </a:solidFill>
              </a:rPr>
              <a:t>)</a:t>
            </a:r>
          </a:p>
          <a:p>
            <a:r>
              <a:rPr lang="en-US" altLang="zh-CN" sz="5400" dirty="0">
                <a:solidFill>
                  <a:schemeClr val="tx1"/>
                </a:solidFill>
              </a:rPr>
              <a:t>Token-Oriented Object Notation</a:t>
            </a:r>
            <a:endParaRPr lang="zh-CN" altLang="en-US" sz="5400" dirty="0">
              <a:solidFill>
                <a:schemeClr val="tx1"/>
              </a:solidFill>
            </a:endParaRPr>
          </a:p>
        </p:txBody>
      </p:sp>
      <p:sp>
        <p:nvSpPr>
          <p:cNvPr id="24" name="Rectangle 23">
            <a:extLst>
              <a:ext uri="{FF2B5EF4-FFF2-40B4-BE49-F238E27FC236}">
                <a16:creationId xmlns:a16="http://schemas.microsoft.com/office/drawing/2014/main" id="{5F678D22-890C-7C11-E368-80623835ABCC}"/>
              </a:ext>
            </a:extLst>
          </p:cNvPr>
          <p:cNvSpPr/>
          <p:nvPr/>
        </p:nvSpPr>
        <p:spPr>
          <a:xfrm>
            <a:off x="543117" y="5904358"/>
            <a:ext cx="52305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TOKENIZATION</a:t>
            </a:r>
          </a:p>
        </p:txBody>
      </p:sp>
    </p:spTree>
    <p:extLst>
      <p:ext uri="{BB962C8B-B14F-4D97-AF65-F5344CB8AC3E}">
        <p14:creationId xmlns:p14="http://schemas.microsoft.com/office/powerpoint/2010/main" val="136141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87E5D-576A-3BF4-3AB0-4D5E45C9159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7787C80D-EC94-52FF-DEFF-D7BD99CDE75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F7CC7A57-81C9-6E03-A27A-B2C1BEA70503}"/>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2156955-94EB-49ED-BF43-864590DB2B2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BD1290A5-1FA2-0400-8881-BAAA617AE52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CCBBE178-05D1-7E84-E299-4954D508965C}"/>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C33E8F7-9E48-3B20-5FE0-D225B3E52339}"/>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EC9C2793-50D4-394E-0D24-AB3B1850A38D}"/>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E9985B4B-6211-1975-A578-0AF12A577946}"/>
              </a:ext>
            </a:extLst>
          </p:cNvPr>
          <p:cNvSpPr/>
          <p:nvPr/>
        </p:nvSpPr>
        <p:spPr>
          <a:xfrm>
            <a:off x="5907634" y="3379747"/>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4D0741D-F57F-B594-B1F1-7B97A006E6C5}"/>
              </a:ext>
            </a:extLst>
          </p:cNvPr>
          <p:cNvSpPr txBox="1"/>
          <p:nvPr/>
        </p:nvSpPr>
        <p:spPr>
          <a:xfrm>
            <a:off x="1679957" y="4334287"/>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a:extLst>
              <a:ext uri="{FF2B5EF4-FFF2-40B4-BE49-F238E27FC236}">
                <a16:creationId xmlns:a16="http://schemas.microsoft.com/office/drawing/2014/main" id="{CA82D766-18A6-E4B6-E8E1-01B8E3AFF2B6}"/>
              </a:ext>
            </a:extLst>
          </p:cNvPr>
          <p:cNvSpPr/>
          <p:nvPr/>
        </p:nvSpPr>
        <p:spPr>
          <a:xfrm>
            <a:off x="7066536" y="4527325"/>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EAA5F399-75E6-4813-5C4F-403555F9F7CB}"/>
              </a:ext>
            </a:extLst>
          </p:cNvPr>
          <p:cNvSpPr>
            <a:spLocks noGrp="1"/>
          </p:cNvSpPr>
          <p:nvPr>
            <p:ph type="sldNum" sz="quarter" idx="12"/>
          </p:nvPr>
        </p:nvSpPr>
        <p:spPr/>
        <p:txBody>
          <a:bodyPr/>
          <a:lstStyle/>
          <a:p>
            <a:fld id="{5AE1514C-5E56-4738-A1FF-4B1CFD2A3E36}" type="slidenum">
              <a:rPr lang="en-US" smtClean="0"/>
              <a:t>30</a:t>
            </a:fld>
            <a:endParaRPr lang="en-US" dirty="0"/>
          </a:p>
        </p:txBody>
      </p:sp>
      <p:pic>
        <p:nvPicPr>
          <p:cNvPr id="1026" name="Picture 2" descr="Json Multi Color Circle Icon 43613929 Vector Art at Vecteezy">
            <a:extLst>
              <a:ext uri="{FF2B5EF4-FFF2-40B4-BE49-F238E27FC236}">
                <a16:creationId xmlns:a16="http://schemas.microsoft.com/office/drawing/2014/main" id="{EF5BD641-6B70-9566-B181-0CB5A3E70C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15" y="3618890"/>
            <a:ext cx="2304999"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5408F99-D429-01FC-EA52-CABBDCDAFBCB}"/>
              </a:ext>
            </a:extLst>
          </p:cNvPr>
          <p:cNvPicPr>
            <a:picLocks noChangeAspect="1"/>
          </p:cNvPicPr>
          <p:nvPr/>
        </p:nvPicPr>
        <p:blipFill>
          <a:blip r:embed="rId5"/>
          <a:stretch>
            <a:fillRect/>
          </a:stretch>
        </p:blipFill>
        <p:spPr>
          <a:xfrm>
            <a:off x="3524588" y="3618890"/>
            <a:ext cx="2370158"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Arrow: Right 19">
            <a:extLst>
              <a:ext uri="{FF2B5EF4-FFF2-40B4-BE49-F238E27FC236}">
                <a16:creationId xmlns:a16="http://schemas.microsoft.com/office/drawing/2014/main" id="{A7C8ED45-0125-BBA8-9171-2ABA62ADB48E}"/>
              </a:ext>
            </a:extLst>
          </p:cNvPr>
          <p:cNvSpPr/>
          <p:nvPr/>
        </p:nvSpPr>
        <p:spPr>
          <a:xfrm>
            <a:off x="2792203"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DEB81080-6CE5-AFAB-F0FF-4FEC3F949611}"/>
              </a:ext>
            </a:extLst>
          </p:cNvPr>
          <p:cNvPicPr>
            <a:picLocks noChangeAspect="1"/>
          </p:cNvPicPr>
          <p:nvPr/>
        </p:nvPicPr>
        <p:blipFill>
          <a:blip r:embed="rId6">
            <a:alphaModFix amt="70000"/>
          </a:blip>
          <a:stretch>
            <a:fillRect/>
          </a:stretch>
        </p:blipFill>
        <p:spPr>
          <a:xfrm>
            <a:off x="6828659" y="3300729"/>
            <a:ext cx="2941320" cy="294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Arrow: Right 21">
            <a:extLst>
              <a:ext uri="{FF2B5EF4-FFF2-40B4-BE49-F238E27FC236}">
                <a16:creationId xmlns:a16="http://schemas.microsoft.com/office/drawing/2014/main" id="{84909BEA-B135-38F9-23C0-9DD720C8098F}"/>
              </a:ext>
            </a:extLst>
          </p:cNvPr>
          <p:cNvSpPr/>
          <p:nvPr/>
        </p:nvSpPr>
        <p:spPr>
          <a:xfrm>
            <a:off x="6096000"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Title 6">
            <a:extLst>
              <a:ext uri="{FF2B5EF4-FFF2-40B4-BE49-F238E27FC236}">
                <a16:creationId xmlns:a16="http://schemas.microsoft.com/office/drawing/2014/main" id="{9F0DB3A7-DDEE-3EB9-6015-BF061E9FD145}"/>
              </a:ext>
            </a:extLst>
          </p:cNvPr>
          <p:cNvSpPr txBox="1">
            <a:spLocks/>
          </p:cNvSpPr>
          <p:nvPr/>
        </p:nvSpPr>
        <p:spPr>
          <a:xfrm>
            <a:off x="313315" y="591061"/>
            <a:ext cx="8481379" cy="2336024"/>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altLang="zh-CN" sz="5400" dirty="0">
                <a:solidFill>
                  <a:schemeClr val="tx1"/>
                </a:solidFill>
              </a:rPr>
              <a:t>Deep Dive on</a:t>
            </a:r>
            <a:r>
              <a:rPr lang="zh-CN" altLang="en-US" sz="5400" dirty="0">
                <a:solidFill>
                  <a:schemeClr val="tx1"/>
                </a:solidFill>
              </a:rPr>
              <a:t> </a:t>
            </a:r>
            <a:r>
              <a:rPr lang="en-US" altLang="zh-CN" sz="5400" dirty="0">
                <a:solidFill>
                  <a:schemeClr val="tx1"/>
                </a:solidFill>
              </a:rPr>
              <a:t>TOON (Token-Oriented Object Notation)</a:t>
            </a:r>
            <a:endParaRPr lang="zh-CN" altLang="en-US" sz="5400" dirty="0">
              <a:solidFill>
                <a:schemeClr val="tx1"/>
              </a:solidFill>
            </a:endParaRPr>
          </a:p>
        </p:txBody>
      </p:sp>
      <p:sp>
        <p:nvSpPr>
          <p:cNvPr id="24" name="Rectangle 23">
            <a:extLst>
              <a:ext uri="{FF2B5EF4-FFF2-40B4-BE49-F238E27FC236}">
                <a16:creationId xmlns:a16="http://schemas.microsoft.com/office/drawing/2014/main" id="{C20A1D9B-86B9-4AC3-59F2-3F99AE629D7E}"/>
              </a:ext>
            </a:extLst>
          </p:cNvPr>
          <p:cNvSpPr/>
          <p:nvPr/>
        </p:nvSpPr>
        <p:spPr>
          <a:xfrm>
            <a:off x="543117" y="5904358"/>
            <a:ext cx="52305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TOKENIZATION</a:t>
            </a:r>
          </a:p>
        </p:txBody>
      </p:sp>
    </p:spTree>
    <p:extLst>
      <p:ext uri="{BB962C8B-B14F-4D97-AF65-F5344CB8AC3E}">
        <p14:creationId xmlns:p14="http://schemas.microsoft.com/office/powerpoint/2010/main" val="260556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5</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6</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8</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6EF711-67B8-F950-4428-1B44F258DFE1}"/>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475E5290-B1BC-E4C7-5CA2-308506542AB4}"/>
              </a:ext>
            </a:extLst>
          </p:cNvPr>
          <p:cNvSpPr>
            <a:spLocks noGrp="1"/>
          </p:cNvSpPr>
          <p:nvPr>
            <p:ph type="body" sz="quarter" idx="11"/>
          </p:nvPr>
        </p:nvSpPr>
        <p:spPr>
          <a:xfrm>
            <a:off x="304800" y="2353224"/>
            <a:ext cx="7398818" cy="1588127"/>
          </a:xfrm>
        </p:spPr>
        <p:txBody>
          <a:bodyPr/>
          <a:lstStyle/>
          <a:p>
            <a:r>
              <a:rPr lang="en-US" sz="5400" dirty="0"/>
              <a:t>How to Fill Blank Cells with Value Above</a:t>
            </a:r>
          </a:p>
        </p:txBody>
      </p:sp>
      <p:sp>
        <p:nvSpPr>
          <p:cNvPr id="6" name="Slide Number Placeholder 5">
            <a:extLst>
              <a:ext uri="{FF2B5EF4-FFF2-40B4-BE49-F238E27FC236}">
                <a16:creationId xmlns:a16="http://schemas.microsoft.com/office/drawing/2014/main" id="{E4EC75D8-DC3E-0FC7-CC86-4532DEED4023}"/>
              </a:ext>
            </a:extLst>
          </p:cNvPr>
          <p:cNvSpPr>
            <a:spLocks noGrp="1"/>
          </p:cNvSpPr>
          <p:nvPr>
            <p:ph type="sldNum" sz="quarter" idx="4"/>
          </p:nvPr>
        </p:nvSpPr>
        <p:spPr/>
        <p:txBody>
          <a:bodyPr/>
          <a:lstStyle/>
          <a:p>
            <a:fld id="{4997E989-D798-4C62-8E93-3D2D613C2488}" type="slidenum">
              <a:rPr lang="en-US" smtClean="0"/>
              <a:t>9</a:t>
            </a:fld>
            <a:endParaRPr lang="en-US" dirty="0"/>
          </a:p>
        </p:txBody>
      </p:sp>
      <p:pic>
        <p:nvPicPr>
          <p:cNvPr id="7" name="图片 1">
            <a:extLst>
              <a:ext uri="{FF2B5EF4-FFF2-40B4-BE49-F238E27FC236}">
                <a16:creationId xmlns:a16="http://schemas.microsoft.com/office/drawing/2014/main" id="{C4805C0D-1274-BE38-9A8C-D5979E8BEE42}"/>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7B58A9B5-4924-0CFF-50B3-B1455644ADDE}"/>
              </a:ext>
            </a:extLst>
          </p:cNvPr>
          <p:cNvSpPr>
            <a:spLocks noGrp="1"/>
          </p:cNvSpPr>
          <p:nvPr>
            <p:ph type="body" sz="quarter" idx="19"/>
          </p:nvPr>
        </p:nvSpPr>
        <p:spPr>
          <a:xfrm>
            <a:off x="304800" y="1554164"/>
            <a:ext cx="5875734" cy="590931"/>
          </a:xfrm>
        </p:spPr>
        <p:txBody>
          <a:bodyPr/>
          <a:lstStyle/>
          <a:p>
            <a:r>
              <a:rPr lang="en-US" dirty="0"/>
              <a:t>Microsoft Excel</a:t>
            </a:r>
          </a:p>
        </p:txBody>
      </p:sp>
      <p:sp>
        <p:nvSpPr>
          <p:cNvPr id="10" name="TextBox 9">
            <a:extLst>
              <a:ext uri="{FF2B5EF4-FFF2-40B4-BE49-F238E27FC236}">
                <a16:creationId xmlns:a16="http://schemas.microsoft.com/office/drawing/2014/main" id="{C5AD4C81-3A51-BE3F-0B6D-ECDC57920654}"/>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12" name="Picture 11">
            <a:extLst>
              <a:ext uri="{FF2B5EF4-FFF2-40B4-BE49-F238E27FC236}">
                <a16:creationId xmlns:a16="http://schemas.microsoft.com/office/drawing/2014/main" id="{262787AF-9D42-1E39-9B0A-7FE7DF465364}"/>
              </a:ext>
            </a:extLst>
          </p:cNvPr>
          <p:cNvPicPr>
            <a:picLocks noChangeAspect="1"/>
          </p:cNvPicPr>
          <p:nvPr/>
        </p:nvPicPr>
        <p:blipFill>
          <a:blip r:embed="rId4">
            <a:alphaModFix amt="70000"/>
          </a:blip>
          <a:stretch>
            <a:fillRect/>
          </a:stretch>
        </p:blipFill>
        <p:spPr>
          <a:xfrm>
            <a:off x="776904" y="4149480"/>
            <a:ext cx="6231792" cy="2090247"/>
          </a:xfrm>
          <a:prstGeom prst="rect">
            <a:avLst/>
          </a:prstGeom>
        </p:spPr>
      </p:pic>
    </p:spTree>
    <p:extLst>
      <p:ext uri="{BB962C8B-B14F-4D97-AF65-F5344CB8AC3E}">
        <p14:creationId xmlns:p14="http://schemas.microsoft.com/office/powerpoint/2010/main" val="743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0CA71C-6B24-463C-853F-076A02E27CBC}">
  <ds:schemaRefs/>
</ds:datastoreItem>
</file>

<file path=customXml/itemProps2.xml><?xml version="1.0" encoding="utf-8"?>
<ds:datastoreItem xmlns:ds="http://schemas.openxmlformats.org/officeDocument/2006/customXml" ds:itemID="{9D2E6351-E64A-42DD-A554-7DF752222129}">
  <ds:schemaRefs/>
</ds:datastoreItem>
</file>

<file path=customXml/itemProps3.xml><?xml version="1.0" encoding="utf-8"?>
<ds:datastoreItem xmlns:ds="http://schemas.openxmlformats.org/officeDocument/2006/customXml" ds:itemID="{B1C2FF92-1ACE-4D23-9586-85906FF02F9F}">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2826</TotalTime>
  <Words>2228</Words>
  <Application>Microsoft Office PowerPoint</Application>
  <PresentationFormat>Widescreen</PresentationFormat>
  <Paragraphs>187</Paragraphs>
  <Slides>30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Replace Value with a value from Another Column?</vt:lpstr>
      <vt:lpstr>How to input data in Excel using “form”</vt:lpstr>
      <vt:lpstr>PowerPoint Presentation</vt:lpstr>
      <vt:lpstr>Learn TEXTSPLIT() Function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Research on SWRL’s transferable rules</vt:lpstr>
      <vt:lpstr>PowerPoint Presentation</vt:lpstr>
      <vt:lpstr>How to Change between Class and Individual in Ontology (Protégé)</vt:lpstr>
      <vt:lpstr>Ontology View on UML Diagrams</vt:lpstr>
      <vt:lpstr>Setup C/C++ Compiler for VS Code behind Firewall</vt:lpstr>
      <vt:lpstr>防火墙后面，如何在VSCODE中安装配置C/C++编译环境</vt:lpstr>
      <vt:lpstr>添加视频片段时如何避免覆盖右面的视频</vt:lpstr>
      <vt:lpstr>How to Prevent Overwriting Right Ripple when Adding New One in middle</vt:lpstr>
      <vt:lpstr>How to Add Transition between Ripples</vt:lpstr>
      <vt:lpstr>如何在视频片段之间添加过场动画？</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45</cp:revision>
  <dcterms:created xsi:type="dcterms:W3CDTF">2023-09-05T16:53:00Z</dcterms:created>
  <dcterms:modified xsi:type="dcterms:W3CDTF">2025-11-10T21:38:48Z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